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2"/>
  </p:notesMasterIdLst>
  <p:sldIdLst>
    <p:sldId id="483" r:id="rId2"/>
    <p:sldId id="463" r:id="rId3"/>
    <p:sldId id="398" r:id="rId4"/>
    <p:sldId id="419" r:id="rId5"/>
    <p:sldId id="466" r:id="rId6"/>
    <p:sldId id="477" r:id="rId7"/>
    <p:sldId id="399" r:id="rId8"/>
    <p:sldId id="409" r:id="rId9"/>
    <p:sldId id="481" r:id="rId10"/>
    <p:sldId id="4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10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2.png"/><Relationship Id="rId4" Type="http://schemas.openxmlformats.org/officeDocument/2006/relationships/image" Target="../media/image9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10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48122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17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=""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9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6064</TotalTime>
  <Words>125</Words>
  <Application>Microsoft Office PowerPoint</Application>
  <PresentationFormat>Widescreen</PresentationFormat>
  <Paragraphs>36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549</cp:revision>
  <dcterms:created xsi:type="dcterms:W3CDTF">2016-07-10T03:33:26Z</dcterms:created>
  <dcterms:modified xsi:type="dcterms:W3CDTF">2021-05-17T05:37:01Z</dcterms:modified>
</cp:coreProperties>
</file>